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67" r:id="rId6"/>
    <p:sldId id="269" r:id="rId7"/>
    <p:sldId id="260" r:id="rId8"/>
    <p:sldId id="258" r:id="rId9"/>
    <p:sldId id="262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jhgme/2DGP_Mario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Pyun/Univ_Pro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14E9-4BC0-679B-0A78-B2C5BDB75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김지호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44409-51F5-9961-BEB7-E41F3BB9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클라이언트 프로그래머</a:t>
            </a:r>
          </a:p>
        </p:txBody>
      </p:sp>
    </p:spTree>
    <p:extLst>
      <p:ext uri="{BB962C8B-B14F-4D97-AF65-F5344CB8AC3E}">
        <p14:creationId xmlns:p14="http://schemas.microsoft.com/office/powerpoint/2010/main" val="30099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 dirty="0"/>
              <a:t>2D </a:t>
            </a:r>
            <a:r>
              <a:rPr lang="ko-KR" altLang="en-US" sz="3000" dirty="0"/>
              <a:t>게임 프로그래밍</a:t>
            </a:r>
            <a:br>
              <a:rPr lang="en-US" altLang="ko-KR" sz="3000" dirty="0"/>
            </a:br>
            <a:r>
              <a:rPr lang="en-US" altLang="ko-KR" sz="3000" dirty="0"/>
              <a:t> - </a:t>
            </a:r>
            <a:r>
              <a:rPr lang="ko-KR" altLang="en-US" sz="3000" dirty="0" err="1"/>
              <a:t>슈퍼마리오</a:t>
            </a:r>
            <a:r>
              <a:rPr lang="ko-KR" altLang="en-US" sz="3000" dirty="0"/>
              <a:t> 게임 만들기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/>
              <a:t>게임장르</a:t>
            </a:r>
            <a:r>
              <a:rPr lang="en-US" altLang="ko-KR" sz="1900"/>
              <a:t>: 2D </a:t>
            </a:r>
            <a:r>
              <a:rPr lang="ko-KR" altLang="en-US" sz="1900"/>
              <a:t>플랫폼 게임</a:t>
            </a:r>
            <a:endParaRPr lang="en-US" altLang="ko-KR" sz="1900"/>
          </a:p>
          <a:p>
            <a:r>
              <a:rPr lang="ko-KR" altLang="en-US" sz="1900"/>
              <a:t>영상 링크</a:t>
            </a:r>
            <a:r>
              <a:rPr lang="en-US" altLang="ko-KR" sz="1900"/>
              <a:t>: </a:t>
            </a:r>
          </a:p>
          <a:p>
            <a:r>
              <a:rPr lang="ko-KR" altLang="en-US" sz="1900"/>
              <a:t>프로젝트 소스</a:t>
            </a:r>
            <a:r>
              <a:rPr lang="en-US" altLang="ko-KR" sz="1900"/>
              <a:t>: </a:t>
            </a:r>
            <a:r>
              <a:rPr lang="en-US" altLang="ko-KR" sz="1900">
                <a:hlinkClick r:id="rId3"/>
              </a:rPr>
              <a:t>https://github.com/kjhgme/2DGP_Mario</a:t>
            </a:r>
            <a:endParaRPr lang="en-US" altLang="ko-KR" sz="1900"/>
          </a:p>
          <a:p>
            <a:r>
              <a:rPr lang="ko-KR" altLang="en-US" sz="1900"/>
              <a:t>사용 언어</a:t>
            </a:r>
            <a:r>
              <a:rPr lang="en-US" altLang="ko-KR" sz="1900"/>
              <a:t>: Python</a:t>
            </a:r>
          </a:p>
          <a:p>
            <a:r>
              <a:rPr lang="ko-KR" altLang="en-US" sz="1900"/>
              <a:t>개발 환경</a:t>
            </a:r>
            <a:r>
              <a:rPr lang="en-US" altLang="ko-KR" sz="1900"/>
              <a:t>: PyCharm, Pico2D</a:t>
            </a:r>
          </a:p>
          <a:p>
            <a:r>
              <a:rPr lang="ko-KR" altLang="en-US" sz="1900"/>
              <a:t>제작인원</a:t>
            </a:r>
            <a:r>
              <a:rPr lang="en-US" altLang="ko-KR" sz="1900"/>
              <a:t>: 1</a:t>
            </a:r>
            <a:r>
              <a:rPr lang="ko-KR" altLang="en-US" sz="1900"/>
              <a:t>명</a:t>
            </a:r>
            <a:endParaRPr lang="en-US" altLang="ko-KR" sz="1900"/>
          </a:p>
          <a:p>
            <a:r>
              <a:rPr lang="ko-KR" altLang="en-US" sz="1900"/>
              <a:t>역할</a:t>
            </a:r>
            <a:r>
              <a:rPr lang="en-US" altLang="ko-KR" sz="1900"/>
              <a:t>: </a:t>
            </a:r>
            <a:r>
              <a:rPr lang="ko-KR" altLang="en-US" sz="1900"/>
              <a:t>클라이언트</a:t>
            </a:r>
            <a:endParaRPr lang="en-US" altLang="ko-KR" sz="1900"/>
          </a:p>
          <a:p>
            <a:r>
              <a:rPr lang="ko-KR" altLang="en-US" sz="1900"/>
              <a:t>제작기간</a:t>
            </a:r>
            <a:r>
              <a:rPr lang="en-US" altLang="ko-KR" sz="1900"/>
              <a:t>: 2</a:t>
            </a:r>
            <a:r>
              <a:rPr lang="ko-KR" altLang="en-US" sz="1900"/>
              <a:t>개월</a:t>
            </a:r>
          </a:p>
        </p:txBody>
      </p:sp>
      <p:pic>
        <p:nvPicPr>
          <p:cNvPr id="5" name="그림 4" descr="스크린샷, 만화 영화, 청량 음료이(가) 표시된 사진&#10;&#10;자동 생성된 설명">
            <a:extLst>
              <a:ext uri="{FF2B5EF4-FFF2-40B4-BE49-F238E27FC236}">
                <a16:creationId xmlns:a16="http://schemas.microsoft.com/office/drawing/2014/main" id="{D2F5FB7E-D84D-E4CD-B807-5EB97672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8" y="1569512"/>
            <a:ext cx="5334160" cy="3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졸업작품</a:t>
            </a:r>
            <a:br>
              <a:rPr lang="en-US" altLang="ko-KR" sz="3200"/>
            </a:br>
            <a:r>
              <a:rPr lang="ko-KR" altLang="en-US" sz="3200"/>
              <a:t> </a:t>
            </a:r>
            <a:r>
              <a:rPr lang="en-US" altLang="ko-KR" sz="3200"/>
              <a:t>- SURVIL</a:t>
            </a:r>
            <a:endParaRPr lang="ko-KR" altLang="en-US" sz="32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</a:t>
            </a:r>
            <a:r>
              <a:rPr lang="ko-KR" altLang="en-US" sz="1100" dirty="0" err="1"/>
              <a:t>생존시키는</a:t>
            </a:r>
            <a:r>
              <a:rPr lang="ko-KR" altLang="en-US" sz="1100" dirty="0"/>
              <a:t>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이용할 수 있는 컨텐츠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F42B3-B758-531C-4150-FACF1437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04222"/>
            <a:ext cx="10515600" cy="731109"/>
          </a:xfrm>
        </p:spPr>
        <p:txBody>
          <a:bodyPr/>
          <a:lstStyle/>
          <a:p>
            <a:r>
              <a:rPr lang="en-US" altLang="ko-KR" dirty="0"/>
              <a:t>Widget, </a:t>
            </a:r>
            <a:r>
              <a:rPr lang="en-US" altLang="ko-KR" dirty="0" err="1"/>
              <a:t>ControlRig</a:t>
            </a:r>
            <a:r>
              <a:rPr lang="en-US" altLang="ko-KR" dirty="0"/>
              <a:t> Blueprint</a:t>
            </a:r>
            <a:endParaRPr lang="ko-KR" altLang="en-US" dirty="0"/>
          </a:p>
        </p:txBody>
      </p:sp>
      <p:pic>
        <p:nvPicPr>
          <p:cNvPr id="27" name="내용 개체 틀 26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823C62C-577F-0ADE-7291-7CC25887E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35" y="5209698"/>
            <a:ext cx="2167369" cy="1648302"/>
          </a:xfrm>
        </p:spPr>
      </p:pic>
      <p:pic>
        <p:nvPicPr>
          <p:cNvPr id="29" name="그림 2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457EC18-CA2D-5EB9-4E4F-62286E35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2" y="5134396"/>
            <a:ext cx="1773418" cy="1723603"/>
          </a:xfrm>
          <a:prstGeom prst="rect">
            <a:avLst/>
          </a:prstGeom>
        </p:spPr>
      </p:pic>
      <p:pic>
        <p:nvPicPr>
          <p:cNvPr id="31" name="그림 3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6FEDC66-F199-5272-4A0A-B624A3FBB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83" y="4338579"/>
            <a:ext cx="2126614" cy="1046717"/>
          </a:xfrm>
          <a:prstGeom prst="rect">
            <a:avLst/>
          </a:prstGeom>
        </p:spPr>
      </p:pic>
      <p:pic>
        <p:nvPicPr>
          <p:cNvPr id="33" name="그림 32" descr="스크린샷, 3D 모델링, 그래픽 소프트웨어, 도표이(가) 표시된 사진&#10;&#10;자동 생성된 설명">
            <a:extLst>
              <a:ext uri="{FF2B5EF4-FFF2-40B4-BE49-F238E27FC236}">
                <a16:creationId xmlns:a16="http://schemas.microsoft.com/office/drawing/2014/main" id="{D9DCC171-2C4E-2D13-6630-E8F11346F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6" y="4239802"/>
            <a:ext cx="3675149" cy="982703"/>
          </a:xfrm>
          <a:prstGeom prst="rect">
            <a:avLst/>
          </a:prstGeom>
        </p:spPr>
      </p:pic>
      <p:pic>
        <p:nvPicPr>
          <p:cNvPr id="35" name="그림 34" descr="스크린샷, 3D 모델링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36F62F-FE7B-F517-712E-58679C49B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0" y="4403980"/>
            <a:ext cx="2126613" cy="1442615"/>
          </a:xfrm>
          <a:prstGeom prst="rect">
            <a:avLst/>
          </a:prstGeom>
        </p:spPr>
      </p:pic>
      <p:pic>
        <p:nvPicPr>
          <p:cNvPr id="37" name="그림 36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49B395-B89D-54DB-158D-34CF508E5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638"/>
            <a:ext cx="2013796" cy="1018362"/>
          </a:xfrm>
          <a:prstGeom prst="rect">
            <a:avLst/>
          </a:prstGeom>
        </p:spPr>
      </p:pic>
      <p:pic>
        <p:nvPicPr>
          <p:cNvPr id="39" name="그림 38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592F285B-25B5-E38B-87F4-C7C8C869A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6" y="5321292"/>
            <a:ext cx="2635296" cy="1536707"/>
          </a:xfrm>
          <a:prstGeom prst="rect">
            <a:avLst/>
          </a:prstGeom>
        </p:spPr>
      </p:pic>
      <p:pic>
        <p:nvPicPr>
          <p:cNvPr id="41" name="그림 4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2A662A3-9CCD-5DB6-BA4F-C118A8D36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30" y="5209698"/>
            <a:ext cx="1491999" cy="1648303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76B51F41-E672-2008-B4C6-0CEA46CC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36" y="5385296"/>
            <a:ext cx="2132795" cy="1472704"/>
          </a:xfrm>
          <a:prstGeom prst="rect">
            <a:avLst/>
          </a:prstGeom>
        </p:spPr>
      </p:pic>
      <p:pic>
        <p:nvPicPr>
          <p:cNvPr id="45" name="그림 44" descr="스크린샷, 3D 모델링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A10FC89-4D0E-757D-8683-369A2A3E0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65" y="4706375"/>
            <a:ext cx="2573389" cy="614915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856B3DE-3692-A25E-5191-070760D6A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76119"/>
            <a:ext cx="7802906" cy="3145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E0C88-2944-9453-3627-02DE4ACA8B87}"/>
              </a:ext>
            </a:extLst>
          </p:cNvPr>
          <p:cNvSpPr txBox="1"/>
          <p:nvPr/>
        </p:nvSpPr>
        <p:spPr>
          <a:xfrm>
            <a:off x="8302721" y="2446854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 동작을 위한 </a:t>
            </a:r>
            <a:r>
              <a:rPr lang="en-US" altLang="ko-KR" dirty="0"/>
              <a:t>Blueprint </a:t>
            </a:r>
            <a:r>
              <a:rPr lang="ko-KR" altLang="en-US" dirty="0"/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331283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25625"/>
            <a:ext cx="4819649" cy="249872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CS_PACKET_CALL_CHEAT_KEY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9)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win, </a:t>
            </a:r>
            <a:r>
              <a:rPr lang="en-US" altLang="ko-KR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GameEnd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set_score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player_ending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player-&gt;rank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send_ending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8)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lose, </a:t>
            </a:r>
            <a:r>
              <a:rPr lang="en-US" altLang="ko-KR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GameOver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player_gameover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4408488"/>
            <a:ext cx="4124325" cy="1755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size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type =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CS_PACKET_CALL_CHEAT_KEY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buNone/>
            </a:pP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B72D7A2-4415-8012-A059-FABAA18F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825625"/>
            <a:ext cx="3288763" cy="249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900" y="5132486"/>
            <a:ext cx="537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치트키로</a:t>
            </a:r>
            <a:r>
              <a:rPr lang="ko-KR" altLang="en-US" sz="1400" dirty="0"/>
              <a:t> 플레이했던 정보를 가져와 엔딩 화면에 </a:t>
            </a:r>
            <a:r>
              <a:rPr lang="ko-KR" altLang="en-US" sz="1400" dirty="0" err="1"/>
              <a:t>호출시킨다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영상 링크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en-US" altLang="ko-KR" sz="1600" dirty="0"/>
              <a:t>IOCP</a:t>
            </a:r>
            <a:r>
              <a:rPr lang="ko-KR" altLang="en-US" sz="1600" dirty="0"/>
              <a:t>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3500-CEE9-CCC3-F23A-7DD38D26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D9031-EE71-AB82-2570-375AB2D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내용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인의 플레이어가 게임에서 총알을 주워 적을 처치한다</a:t>
            </a:r>
            <a:r>
              <a:rPr lang="en-US" altLang="ko-KR" dirty="0"/>
              <a:t>. </a:t>
            </a:r>
            <a:r>
              <a:rPr lang="ko-KR" altLang="en-US" dirty="0"/>
              <a:t>마지막 최종 생존자가 승리한다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본인 기여 부분</a:t>
            </a:r>
            <a:endParaRPr lang="en-US" altLang="ko-KR" dirty="0"/>
          </a:p>
          <a:p>
            <a:pPr lvl="1"/>
            <a:r>
              <a:rPr lang="en-US" altLang="ko-KR" dirty="0" err="1"/>
              <a:t>ingame_thread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맵 생성 알고리즘 구현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총알과 플레이어의 충돌처리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86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</TotalTime>
  <Words>634</Words>
  <Application>Microsoft Office PowerPoint</Application>
  <PresentationFormat>와이드스크린</PresentationFormat>
  <Paragraphs>99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돋움체</vt:lpstr>
      <vt:lpstr>맑은 고딕</vt:lpstr>
      <vt:lpstr>Arial</vt:lpstr>
      <vt:lpstr>Office 테마</vt:lpstr>
      <vt:lpstr>김지호</vt:lpstr>
      <vt:lpstr>졸업작품  - SURVIL</vt:lpstr>
      <vt:lpstr>UI</vt:lpstr>
      <vt:lpstr>리깅</vt:lpstr>
      <vt:lpstr>Widget, ControlRig Blueprint</vt:lpstr>
      <vt:lpstr>서버</vt:lpstr>
      <vt:lpstr>게임서버 프로그래밍  - 심플 MMO</vt:lpstr>
      <vt:lpstr>네트워크 게임 프로그래밍  - 2D FPS</vt:lpstr>
      <vt:lpstr>PowerPoint 프레젠테이션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Jung Nai Hoon</cp:lastModifiedBy>
  <cp:revision>59</cp:revision>
  <dcterms:created xsi:type="dcterms:W3CDTF">2023-08-20T18:04:21Z</dcterms:created>
  <dcterms:modified xsi:type="dcterms:W3CDTF">2023-09-04T09:47:11Z</dcterms:modified>
</cp:coreProperties>
</file>